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53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3D83-2271-894E-95DA-7245C277508F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C7DB-C2BF-9C41-AFE2-A8BFA9A3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C7DB-C2BF-9C41-AFE2-A8BFA9A32F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NOTES:</a:t>
            </a:r>
          </a:p>
          <a:p>
            <a:r>
              <a:rPr lang="en-US" sz="1200" b="1" dirty="0" smtClean="0"/>
              <a:t>Lowest</a:t>
            </a:r>
            <a:r>
              <a:rPr lang="en-US" sz="1200" dirty="0" smtClean="0"/>
              <a:t>  – Utah   	22.3%</a:t>
            </a:r>
          </a:p>
          <a:p>
            <a:r>
              <a:rPr lang="en-US" sz="1200" b="1" dirty="0" smtClean="0"/>
              <a:t>Highest</a:t>
            </a:r>
            <a:r>
              <a:rPr lang="en-US" sz="1200" dirty="0" smtClean="0"/>
              <a:t> – Louisiana 38.3%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Biggest Decrease 2009-14 </a:t>
            </a:r>
            <a:r>
              <a:rPr lang="en-US" sz="1200" dirty="0" smtClean="0"/>
              <a:t>– Delaware  35.7% (‘09) to 31.5% (‘14)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C7DB-C2BF-9C41-AFE2-A8BFA9A32F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8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7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4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4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2BED-B750-3543-9DCD-3E8AA8ED1AC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1471-0E19-DD49-9943-6CF5DA05E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t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7" y="379471"/>
            <a:ext cx="8383979" cy="64785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56311" y="263856"/>
            <a:ext cx="5581403" cy="51872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Overall Cesarean Rates by </a:t>
            </a:r>
            <a:r>
              <a:rPr lang="en-US" sz="2800" b="1" dirty="0">
                <a:latin typeface="+mn-lt"/>
              </a:rPr>
              <a:t>S</a:t>
            </a:r>
            <a:r>
              <a:rPr lang="en-US" sz="2800" b="1" dirty="0" smtClean="0">
                <a:latin typeface="+mn-lt"/>
              </a:rPr>
              <a:t>tate</a:t>
            </a:r>
            <a:endParaRPr lang="en-US" sz="28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48" y="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2014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370293"/>
            <a:ext cx="8395855" cy="6487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39" y="2849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2015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24572" y="110929"/>
            <a:ext cx="5581403" cy="51872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Overall Cesarean Rates by </a:t>
            </a:r>
            <a:r>
              <a:rPr lang="en-US" sz="2800" b="1" dirty="0">
                <a:latin typeface="+mn-lt"/>
              </a:rPr>
              <a:t>S</a:t>
            </a:r>
            <a:r>
              <a:rPr lang="en-US" sz="2800" b="1" dirty="0" smtClean="0">
                <a:latin typeface="+mn-lt"/>
              </a:rPr>
              <a:t>tate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482500"/>
              </p:ext>
            </p:extLst>
          </p:nvPr>
        </p:nvGraphicFramePr>
        <p:xfrm>
          <a:off x="546265" y="414894"/>
          <a:ext cx="8338138" cy="644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7543732" imgH="5829300" progId="Acrobat.Document.11">
                  <p:embed/>
                </p:oleObj>
              </mc:Choice>
              <mc:Fallback>
                <p:oleObj name="Acrobat Document" r:id="rId3" imgW="7543732" imgH="58293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265" y="414894"/>
                        <a:ext cx="8338138" cy="644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128" y="54440"/>
            <a:ext cx="13656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2016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08809" y="195185"/>
            <a:ext cx="5581403" cy="518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+mn-lt"/>
              </a:rPr>
              <a:t>Overall Cesarean Rates by State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</Words>
  <Application>Microsoft Macintosh PowerPoint</Application>
  <PresentationFormat>On-screen Show (4:3)</PresentationFormat>
  <Paragraphs>14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Arial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Cesarean Rates by State</vt:lpstr>
      <vt:lpstr>Overall Cesarean Rates by State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Potter</dc:creator>
  <cp:lastModifiedBy>Brittany Ranchoff</cp:lastModifiedBy>
  <cp:revision>7</cp:revision>
  <dcterms:created xsi:type="dcterms:W3CDTF">2014-06-29T17:45:46Z</dcterms:created>
  <dcterms:modified xsi:type="dcterms:W3CDTF">2017-08-20T15:39:22Z</dcterms:modified>
</cp:coreProperties>
</file>