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2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3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82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58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36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98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5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2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51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6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F65B-3BB2-492A-ABF4-88AD2D76AC43}" type="datetimeFigureOut">
              <a:rPr lang="en-US" smtClean="0"/>
              <a:t>12/29/2013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0A990-6AFA-4424-AC6B-B55ED54F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2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647700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87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886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642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886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977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120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91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165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8866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02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722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5202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810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791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820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42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69281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649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499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52028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160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61562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9155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64770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Overall Cesarean Rate by Brazilian Estado [state] 1994-2010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217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170</Words>
  <Application>Microsoft Office PowerPoint</Application>
  <PresentationFormat>On-screen Show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cgebel</dc:creator>
  <cp:lastModifiedBy>cgebel</cp:lastModifiedBy>
  <cp:revision>4</cp:revision>
  <dcterms:created xsi:type="dcterms:W3CDTF">2013-12-30T02:39:54Z</dcterms:created>
  <dcterms:modified xsi:type="dcterms:W3CDTF">2013-12-30T03:00:29Z</dcterms:modified>
</cp:coreProperties>
</file>